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y Grotesk Wide Semi-Bold" charset="1" panose="00000705000000000000"/>
      <p:regular r:id="rId14"/>
    </p:embeddedFont>
    <p:embeddedFont>
      <p:font typeface="DM Sans" charset="1" panose="00000000000000000000"/>
      <p:regular r:id="rId15"/>
    </p:embeddedFont>
    <p:embeddedFont>
      <p:font typeface="DM Sa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40833" y="-3150752"/>
            <a:ext cx="6406335" cy="6301504"/>
          </a:xfrm>
          <a:custGeom>
            <a:avLst/>
            <a:gdLst/>
            <a:ahLst/>
            <a:cxnLst/>
            <a:rect r="r" b="b" t="t" l="l"/>
            <a:pathLst>
              <a:path h="6301504" w="6406335">
                <a:moveTo>
                  <a:pt x="0" y="0"/>
                </a:moveTo>
                <a:lnTo>
                  <a:pt x="6406334" y="0"/>
                </a:lnTo>
                <a:lnTo>
                  <a:pt x="6406334" y="6301504"/>
                </a:lnTo>
                <a:lnTo>
                  <a:pt x="0" y="630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85208">
            <a:off x="15777190" y="2214574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2" y="0"/>
                </a:lnTo>
                <a:lnTo>
                  <a:pt x="1318932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2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185208">
            <a:off x="1611218" y="7723007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2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13906" y="7351041"/>
            <a:ext cx="2065296" cy="2070473"/>
          </a:xfrm>
          <a:custGeom>
            <a:avLst/>
            <a:gdLst/>
            <a:ahLst/>
            <a:cxnLst/>
            <a:rect r="r" b="b" t="t" l="l"/>
            <a:pathLst>
              <a:path h="2070473" w="2065296">
                <a:moveTo>
                  <a:pt x="0" y="0"/>
                </a:moveTo>
                <a:lnTo>
                  <a:pt x="2065297" y="0"/>
                </a:lnTo>
                <a:lnTo>
                  <a:pt x="2065297" y="2070473"/>
                </a:lnTo>
                <a:lnTo>
                  <a:pt x="0" y="2070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0598" y="2542773"/>
            <a:ext cx="1212918" cy="1215958"/>
          </a:xfrm>
          <a:custGeom>
            <a:avLst/>
            <a:gdLst/>
            <a:ahLst/>
            <a:cxnLst/>
            <a:rect r="r" b="b" t="t" l="l"/>
            <a:pathLst>
              <a:path h="1215958" w="1212918">
                <a:moveTo>
                  <a:pt x="0" y="0"/>
                </a:moveTo>
                <a:lnTo>
                  <a:pt x="1212918" y="0"/>
                </a:lnTo>
                <a:lnTo>
                  <a:pt x="1212918" y="1215958"/>
                </a:lnTo>
                <a:lnTo>
                  <a:pt x="0" y="1215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14406" y="4195260"/>
            <a:ext cx="13616052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b="true" sz="8499" spc="756">
                <a:solidFill>
                  <a:srgbClr val="FFFFFF"/>
                </a:solidFill>
                <a:latin typeface="Cy Grotesk Wide Semi-Bold"/>
                <a:ea typeface="Cy Grotesk Wide Semi-Bold"/>
                <a:cs typeface="Cy Grotesk Wide Semi-Bold"/>
                <a:sym typeface="Cy Grotesk Wide Semi-Bold"/>
              </a:rPr>
              <a:t>GALAXY DEFENDERS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9101" y="830263"/>
            <a:ext cx="167019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3326403"/>
            <a:ext cx="944596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CEL GRY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7797" y="5086350"/>
            <a:ext cx="8211572" cy="25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Celem gry jest zastrzelenie stu statków kosmicznych wrogów. Gracz ma zawsze trzy życia i po każdym dotknięciu statku wroga traci jedno życie. Wrogowie się zbliżają do gracza coraz bardziej po każdym odbiciu się od ścianki.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3326403"/>
            <a:ext cx="9445966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ZASTOSOWANE TECHNOLOGIE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53635" y="5823369"/>
            <a:ext cx="8729186" cy="204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Język programowania: Python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Biblioteki: random, math, pygame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Zdjęcia pobrane z: flaticon.com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Muzyka pobrana z: classicgaming.cc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888869"/>
            <a:ext cx="9445966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LISTA FUNKCJONALNOŚCI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9407" y="3126378"/>
            <a:ext cx="8729186" cy="512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Obsługa klawiatury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Obsługa myszki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Wykrywanie kolizji między obiektami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Wybór postaci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punktacji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żyć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Proceduralne generowanie plansz (Losowo rozmieszczeni wrogowie)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osiągnięć (Zabij wszystkich wrogów)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Interfejs użytkownika (Lista punktów, lista żyć)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888869"/>
            <a:ext cx="9445966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LISTA FUNKCJONALNOŚCI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9407" y="3126378"/>
            <a:ext cx="8729186" cy="409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Muzyka w tle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Efekty dźwiękowe (Dźwięki strzałów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Inna muzyka podczas gry oraz w menu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Ekran powitalny z tytułem gry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Menu główne (start, wyjście)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Ekran wygranej przegranej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Możliwość restartu gry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Ekran pauzy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888869"/>
            <a:ext cx="9445966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NAPOTKANE PROBLEMY I ICH ROZWIĄZANIA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9407" y="4265859"/>
            <a:ext cx="8729186" cy="409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Zarządzanie stanami gry (menu, gra, pauza, koniec gry):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Problem: Potrzeba oddzielnych ekranów i logiki dla różnych części gry.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Rozwiązanie: Wprowadzenie zmiennej current_state do przełączania się między stanami, co pozwala na różne zachowania i wygląd gry w zależności od sytuacji.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19128" y="-764615"/>
            <a:ext cx="12269374" cy="122693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2560" y="3894455"/>
            <a:ext cx="7662881" cy="258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Question</a:t>
            </a:r>
          </a:p>
          <a:p>
            <a:pPr algn="ctr">
              <a:lnSpc>
                <a:spcPts val="10120"/>
              </a:lnSpc>
            </a:pPr>
            <a:r>
              <a:rPr lang="en-US" sz="92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&amp; Answers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1466967" y="136982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1" y="0"/>
                </a:lnTo>
                <a:lnTo>
                  <a:pt x="9611111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3118294" y="313113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50"/>
                </a:lnTo>
                <a:lnTo>
                  <a:pt x="0" y="540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835777" y="4590787"/>
            <a:ext cx="1873756" cy="1887483"/>
          </a:xfrm>
          <a:custGeom>
            <a:avLst/>
            <a:gdLst/>
            <a:ahLst/>
            <a:cxnLst/>
            <a:rect r="r" b="b" t="t" l="l"/>
            <a:pathLst>
              <a:path h="1887483" w="1873756">
                <a:moveTo>
                  <a:pt x="0" y="0"/>
                </a:moveTo>
                <a:lnTo>
                  <a:pt x="1873756" y="0"/>
                </a:lnTo>
                <a:lnTo>
                  <a:pt x="1873756" y="1887483"/>
                </a:lnTo>
                <a:lnTo>
                  <a:pt x="0" y="1887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1284" y="8427479"/>
            <a:ext cx="1341212" cy="1344573"/>
          </a:xfrm>
          <a:custGeom>
            <a:avLst/>
            <a:gdLst/>
            <a:ahLst/>
            <a:cxnLst/>
            <a:rect r="r" b="b" t="t" l="l"/>
            <a:pathLst>
              <a:path h="1344573" w="1341212">
                <a:moveTo>
                  <a:pt x="0" y="0"/>
                </a:moveTo>
                <a:lnTo>
                  <a:pt x="1341212" y="0"/>
                </a:lnTo>
                <a:lnTo>
                  <a:pt x="1341212" y="1344573"/>
                </a:lnTo>
                <a:lnTo>
                  <a:pt x="0" y="1344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22621" y="5143500"/>
            <a:ext cx="13140305" cy="10345800"/>
          </a:xfrm>
          <a:custGeom>
            <a:avLst/>
            <a:gdLst/>
            <a:ahLst/>
            <a:cxnLst/>
            <a:rect r="r" b="b" t="t" l="l"/>
            <a:pathLst>
              <a:path h="10345800" w="13140305">
                <a:moveTo>
                  <a:pt x="0" y="0"/>
                </a:moveTo>
                <a:lnTo>
                  <a:pt x="13140305" y="0"/>
                </a:lnTo>
                <a:lnTo>
                  <a:pt x="13140305" y="10345800"/>
                </a:lnTo>
                <a:lnTo>
                  <a:pt x="0" y="10345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2460" y="5031458"/>
            <a:ext cx="9223080" cy="251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4"/>
              </a:lnSpc>
            </a:pPr>
            <a:r>
              <a:rPr lang="en-US" sz="8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  <a:p>
            <a:pPr algn="ctr">
              <a:lnSpc>
                <a:spcPts val="9944"/>
              </a:lnSpc>
            </a:pPr>
            <a:r>
              <a:rPr lang="en-US" sz="8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for Attention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515978" y="5479396"/>
            <a:ext cx="2065296" cy="2070473"/>
          </a:xfrm>
          <a:custGeom>
            <a:avLst/>
            <a:gdLst/>
            <a:ahLst/>
            <a:cxnLst/>
            <a:rect r="r" b="b" t="t" l="l"/>
            <a:pathLst>
              <a:path h="2070473" w="2065296">
                <a:moveTo>
                  <a:pt x="0" y="0"/>
                </a:moveTo>
                <a:lnTo>
                  <a:pt x="2065296" y="0"/>
                </a:lnTo>
                <a:lnTo>
                  <a:pt x="2065296" y="2070472"/>
                </a:lnTo>
                <a:lnTo>
                  <a:pt x="0" y="2070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0598" y="2542773"/>
            <a:ext cx="1212918" cy="1215958"/>
          </a:xfrm>
          <a:custGeom>
            <a:avLst/>
            <a:gdLst/>
            <a:ahLst/>
            <a:cxnLst/>
            <a:rect r="r" b="b" t="t" l="l"/>
            <a:pathLst>
              <a:path h="1215958" w="1212918">
                <a:moveTo>
                  <a:pt x="0" y="0"/>
                </a:moveTo>
                <a:lnTo>
                  <a:pt x="1212918" y="0"/>
                </a:lnTo>
                <a:lnTo>
                  <a:pt x="1212918" y="1215958"/>
                </a:lnTo>
                <a:lnTo>
                  <a:pt x="0" y="1215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40833" y="-3150752"/>
            <a:ext cx="6406335" cy="6301504"/>
          </a:xfrm>
          <a:custGeom>
            <a:avLst/>
            <a:gdLst/>
            <a:ahLst/>
            <a:cxnLst/>
            <a:rect r="r" b="b" t="t" l="l"/>
            <a:pathLst>
              <a:path h="6301504" w="6406335">
                <a:moveTo>
                  <a:pt x="0" y="0"/>
                </a:moveTo>
                <a:lnTo>
                  <a:pt x="6406334" y="0"/>
                </a:lnTo>
                <a:lnTo>
                  <a:pt x="6406334" y="6301504"/>
                </a:lnTo>
                <a:lnTo>
                  <a:pt x="0" y="6301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DAGpsokDoQ8</dc:identifier>
  <dcterms:modified xsi:type="dcterms:W3CDTF">2011-08-01T06:04:30Z</dcterms:modified>
  <cp:revision>1</cp:revision>
  <dc:title>Space Defenders</dc:title>
</cp:coreProperties>
</file>